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8"/>
  </p:notesMasterIdLst>
  <p:sldIdLst>
    <p:sldId id="295" r:id="rId2"/>
    <p:sldId id="288" r:id="rId3"/>
    <p:sldId id="257" r:id="rId4"/>
    <p:sldId id="291" r:id="rId5"/>
    <p:sldId id="292" r:id="rId6"/>
    <p:sldId id="29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8A0000"/>
    <a:srgbClr val="339966"/>
    <a:srgbClr val="FD931F"/>
    <a:srgbClr val="FF7C80"/>
    <a:srgbClr val="5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6" autoAdjust="0"/>
    <p:restoredTop sz="86384" autoAdjust="0"/>
  </p:normalViewPr>
  <p:slideViewPr>
    <p:cSldViewPr snapToGrid="0">
      <p:cViewPr varScale="1">
        <p:scale>
          <a:sx n="78" d="100"/>
          <a:sy n="78" d="100"/>
        </p:scale>
        <p:origin x="138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4ABE92-66B3-4346-882C-2536B72DCF24}" type="doc">
      <dgm:prSet loTypeId="urn:microsoft.com/office/officeart/2005/8/layout/radial5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DCEEA3-54E7-4007-A0DC-A4CA0B4194F6}">
      <dgm:prSet phldrT="[Text]"/>
      <dgm:spPr>
        <a:solidFill>
          <a:srgbClr val="FD931F"/>
        </a:solidFill>
      </dgm:spPr>
      <dgm:t>
        <a:bodyPr/>
        <a:lstStyle/>
        <a:p>
          <a:r>
            <a:rPr lang="en-US" dirty="0" smtClean="0"/>
            <a:t>APASP report content</a:t>
          </a:r>
          <a:endParaRPr lang="en-US" dirty="0"/>
        </a:p>
      </dgm:t>
    </dgm:pt>
    <dgm:pt modelId="{E37D6908-1004-4DB4-9E43-1C8D25E50FD9}" type="parTrans" cxnId="{41ED8226-B248-4CB9-8BCD-31A7ABB2FDFA}">
      <dgm:prSet/>
      <dgm:spPr/>
      <dgm:t>
        <a:bodyPr/>
        <a:lstStyle/>
        <a:p>
          <a:endParaRPr lang="en-US"/>
        </a:p>
      </dgm:t>
    </dgm:pt>
    <dgm:pt modelId="{933ADA89-F84F-4BF9-AECC-EA1EAB1F0BC4}" type="sibTrans" cxnId="{41ED8226-B248-4CB9-8BCD-31A7ABB2FDFA}">
      <dgm:prSet/>
      <dgm:spPr/>
      <dgm:t>
        <a:bodyPr/>
        <a:lstStyle/>
        <a:p>
          <a:endParaRPr lang="en-US"/>
        </a:p>
      </dgm:t>
    </dgm:pt>
    <dgm:pt modelId="{38B41987-2E37-45D0-8B01-EB8B207ACB75}">
      <dgm:prSet phldrT="[Text]"/>
      <dgm:spPr/>
      <dgm:t>
        <a:bodyPr/>
        <a:lstStyle/>
        <a:p>
          <a:r>
            <a:rPr lang="en-US" dirty="0" smtClean="0"/>
            <a:t>Key info from </a:t>
          </a:r>
          <a:r>
            <a:rPr lang="en-US" dirty="0" smtClean="0">
              <a:solidFill>
                <a:schemeClr val="bg1"/>
              </a:solidFill>
            </a:rPr>
            <a:t>previous</a:t>
          </a:r>
          <a:r>
            <a:rPr lang="en-US" dirty="0" smtClean="0"/>
            <a:t> reviews</a:t>
          </a:r>
          <a:endParaRPr lang="en-US" dirty="0"/>
        </a:p>
      </dgm:t>
    </dgm:pt>
    <dgm:pt modelId="{BC493667-87F2-4F86-9DB6-A5524B5E15EC}" type="parTrans" cxnId="{4C0D98EF-B31F-445B-94BC-0EDC17334E74}">
      <dgm:prSet/>
      <dgm:spPr/>
      <dgm:t>
        <a:bodyPr/>
        <a:lstStyle/>
        <a:p>
          <a:endParaRPr lang="en-US"/>
        </a:p>
      </dgm:t>
    </dgm:pt>
    <dgm:pt modelId="{7ACC8980-7CC5-4EDA-BC04-CCE20DCEAA47}" type="sibTrans" cxnId="{4C0D98EF-B31F-445B-94BC-0EDC17334E74}">
      <dgm:prSet/>
      <dgm:spPr/>
      <dgm:t>
        <a:bodyPr/>
        <a:lstStyle/>
        <a:p>
          <a:endParaRPr lang="en-US"/>
        </a:p>
      </dgm:t>
    </dgm:pt>
    <dgm:pt modelId="{09C45CD8-E992-41FC-9B09-F559B50F1B70}">
      <dgm:prSet phldrT="[Text]" custT="1"/>
      <dgm:spPr/>
      <dgm:t>
        <a:bodyPr/>
        <a:lstStyle/>
        <a:p>
          <a:r>
            <a:rPr lang="en-US" sz="2000" dirty="0" smtClean="0"/>
            <a:t>Reports will be public</a:t>
          </a:r>
          <a:endParaRPr lang="en-US" sz="2000" dirty="0"/>
        </a:p>
      </dgm:t>
    </dgm:pt>
    <dgm:pt modelId="{1C2FFA4B-BDF6-4805-B407-15DE9B7EE29D}" type="parTrans" cxnId="{12E959B4-BF29-4171-8BCC-9A9522E358B7}">
      <dgm:prSet/>
      <dgm:spPr/>
      <dgm:t>
        <a:bodyPr/>
        <a:lstStyle/>
        <a:p>
          <a:endParaRPr lang="en-US"/>
        </a:p>
      </dgm:t>
    </dgm:pt>
    <dgm:pt modelId="{74CC11C7-A5CD-43B2-85B3-7BFDA1215D7F}" type="sibTrans" cxnId="{12E959B4-BF29-4171-8BCC-9A9522E358B7}">
      <dgm:prSet/>
      <dgm:spPr/>
      <dgm:t>
        <a:bodyPr/>
        <a:lstStyle/>
        <a:p>
          <a:endParaRPr lang="en-US"/>
        </a:p>
      </dgm:t>
    </dgm:pt>
    <dgm:pt modelId="{8F9F3D58-5B7B-453F-A95F-9CB185186A5B}">
      <dgm:prSet phldrT="[Text]" custT="1"/>
      <dgm:spPr/>
      <dgm:t>
        <a:bodyPr/>
        <a:lstStyle/>
        <a:p>
          <a:r>
            <a:rPr lang="en-US" sz="2000" dirty="0" smtClean="0"/>
            <a:t>Use data you have collected</a:t>
          </a:r>
          <a:endParaRPr lang="en-US" sz="2000" dirty="0"/>
        </a:p>
      </dgm:t>
    </dgm:pt>
    <dgm:pt modelId="{07D7CDC8-8207-4EFD-8A5C-9DDF48DB6DAE}" type="parTrans" cxnId="{E35CF951-D2E9-4A7F-AF18-6DE84033CA87}">
      <dgm:prSet/>
      <dgm:spPr/>
      <dgm:t>
        <a:bodyPr/>
        <a:lstStyle/>
        <a:p>
          <a:endParaRPr lang="en-US"/>
        </a:p>
      </dgm:t>
    </dgm:pt>
    <dgm:pt modelId="{2A170B57-E72F-435A-8A5B-F447B806F833}" type="sibTrans" cxnId="{E35CF951-D2E9-4A7F-AF18-6DE84033CA87}">
      <dgm:prSet/>
      <dgm:spPr/>
      <dgm:t>
        <a:bodyPr/>
        <a:lstStyle/>
        <a:p>
          <a:endParaRPr lang="en-US"/>
        </a:p>
      </dgm:t>
    </dgm:pt>
    <dgm:pt modelId="{4E7BDD3E-834E-4F24-9172-7998C54040AB}">
      <dgm:prSet phldrT="[Text]" custT="1"/>
      <dgm:spPr/>
      <dgm:t>
        <a:bodyPr/>
        <a:lstStyle/>
        <a:p>
          <a:endParaRPr lang="en-US"/>
        </a:p>
      </dgm:t>
    </dgm:pt>
    <dgm:pt modelId="{B962F5CF-1923-4223-97D9-D5745C2FBC53}" type="parTrans" cxnId="{0E69E6F1-589E-4CBB-834C-2C14A7955818}">
      <dgm:prSet/>
      <dgm:spPr/>
      <dgm:t>
        <a:bodyPr/>
        <a:lstStyle/>
        <a:p>
          <a:endParaRPr lang="en-US"/>
        </a:p>
      </dgm:t>
    </dgm:pt>
    <dgm:pt modelId="{597BB590-ECA3-492E-A3CA-2FFB7FDB3F07}" type="sibTrans" cxnId="{0E69E6F1-589E-4CBB-834C-2C14A7955818}">
      <dgm:prSet/>
      <dgm:spPr/>
      <dgm:t>
        <a:bodyPr/>
        <a:lstStyle/>
        <a:p>
          <a:endParaRPr lang="en-US"/>
        </a:p>
      </dgm:t>
    </dgm:pt>
    <dgm:pt modelId="{48A7653F-8735-45DB-8789-8BA3A6322BEF}">
      <dgm:prSet phldrT="[Text]" custT="1"/>
      <dgm:spPr/>
      <dgm:t>
        <a:bodyPr/>
        <a:lstStyle/>
        <a:p>
          <a:r>
            <a:rPr lang="en-US" sz="2000" dirty="0" smtClean="0"/>
            <a:t>The role of your unit and its contribution</a:t>
          </a:r>
          <a:endParaRPr lang="en-US" sz="2000" dirty="0"/>
        </a:p>
      </dgm:t>
    </dgm:pt>
    <dgm:pt modelId="{1F323300-3C8E-4EBF-9AE4-AA2C18AEA9B7}" type="parTrans" cxnId="{164AB95B-B004-4F0E-8DE6-AB1D8D270CFE}">
      <dgm:prSet/>
      <dgm:spPr/>
      <dgm:t>
        <a:bodyPr/>
        <a:lstStyle/>
        <a:p>
          <a:endParaRPr lang="en-US"/>
        </a:p>
      </dgm:t>
    </dgm:pt>
    <dgm:pt modelId="{DB2C5179-A31A-4101-AFAC-B4E57889802B}" type="sibTrans" cxnId="{164AB95B-B004-4F0E-8DE6-AB1D8D270CFE}">
      <dgm:prSet/>
      <dgm:spPr/>
      <dgm:t>
        <a:bodyPr/>
        <a:lstStyle/>
        <a:p>
          <a:endParaRPr lang="en-US"/>
        </a:p>
      </dgm:t>
    </dgm:pt>
    <dgm:pt modelId="{4C133D6E-C6C9-443D-84C1-1032EB0FB2F2}" type="pres">
      <dgm:prSet presAssocID="{774ABE92-66B3-4346-882C-2536B72DCF2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CBE748-F62F-4946-9832-C7A8F4267A7E}" type="pres">
      <dgm:prSet presAssocID="{58DCEEA3-54E7-4007-A0DC-A4CA0B4194F6}" presName="centerShape" presStyleLbl="node0" presStyleIdx="0" presStyleCnt="1" custScaleX="126446" custScaleY="123267"/>
      <dgm:spPr/>
      <dgm:t>
        <a:bodyPr/>
        <a:lstStyle/>
        <a:p>
          <a:endParaRPr lang="en-US"/>
        </a:p>
      </dgm:t>
    </dgm:pt>
    <dgm:pt modelId="{95C2684B-FF45-489F-9736-8C3B3BFB8862}" type="pres">
      <dgm:prSet presAssocID="{BC493667-87F2-4F86-9DB6-A5524B5E15EC}" presName="parTrans" presStyleLbl="sibTrans2D1" presStyleIdx="0" presStyleCnt="4"/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168234F4-437F-4FE5-8328-6529B2666FC7}" type="pres">
      <dgm:prSet presAssocID="{BC493667-87F2-4F86-9DB6-A5524B5E15E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033DED2-35A0-4249-AC0F-9913F92CC957}" type="pres">
      <dgm:prSet presAssocID="{38B41987-2E37-45D0-8B01-EB8B207ACB75}" presName="node" presStyleLbl="node1" presStyleIdx="0" presStyleCnt="4" custScaleX="124050" custScaleY="115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3D300-A89F-4BEC-A69F-0D7A9EBE8D9A}" type="pres">
      <dgm:prSet presAssocID="{1C2FFA4B-BDF6-4805-B407-15DE9B7EE29D}" presName="parTrans" presStyleLbl="sibTrans2D1" presStyleIdx="1" presStyleCnt="4"/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9090F170-F45D-461E-942F-2137D82B213A}" type="pres">
      <dgm:prSet presAssocID="{1C2FFA4B-BDF6-4805-B407-15DE9B7EE29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909622F1-0FB8-44B8-BF7E-B7A297252CFB}" type="pres">
      <dgm:prSet presAssocID="{09C45CD8-E992-41FC-9B09-F559B50F1B70}" presName="node" presStyleLbl="node1" presStyleIdx="1" presStyleCnt="4" custScaleX="126548" custScaleY="129413" custRadScaleRad="115912" custRadScaleInc="-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2297D6-EAED-4439-B0D8-0CD4C5683225}" type="pres">
      <dgm:prSet presAssocID="{07D7CDC8-8207-4EFD-8A5C-9DDF48DB6DAE}" presName="parTrans" presStyleLbl="sibTrans2D1" presStyleIdx="2" presStyleCnt="4"/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B1E286C1-0842-4F53-819F-8D7294F31EAB}" type="pres">
      <dgm:prSet presAssocID="{07D7CDC8-8207-4EFD-8A5C-9DDF48DB6DA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75EC3E06-C1E9-4AC3-8051-C913AD41E80E}" type="pres">
      <dgm:prSet presAssocID="{8F9F3D58-5B7B-453F-A95F-9CB185186A5B}" presName="node" presStyleLbl="node1" presStyleIdx="2" presStyleCnt="4" custScaleX="130799" custScaleY="117626" custRadScaleRad="110449" custRadScaleInc="-3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31F28-2929-4FA9-BAAE-FCEF14C281A1}" type="pres">
      <dgm:prSet presAssocID="{1F323300-3C8E-4EBF-9AE4-AA2C18AEA9B7}" presName="parTrans" presStyleLbl="sibTrans2D1" presStyleIdx="3" presStyleCnt="4" custAng="10854675" custFlipHor="0" custScaleX="136013" custScaleY="103092"/>
      <dgm:spPr/>
      <dgm:t>
        <a:bodyPr/>
        <a:lstStyle/>
        <a:p>
          <a:endParaRPr lang="en-US"/>
        </a:p>
      </dgm:t>
    </dgm:pt>
    <dgm:pt modelId="{5C3770CB-695E-4B59-A04A-6695C1970FFB}" type="pres">
      <dgm:prSet presAssocID="{1F323300-3C8E-4EBF-9AE4-AA2C18AEA9B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22D6349-CA77-4063-8FBE-79065086338F}" type="pres">
      <dgm:prSet presAssocID="{48A7653F-8735-45DB-8789-8BA3A6322BEF}" presName="node" presStyleLbl="node1" presStyleIdx="3" presStyleCnt="4" custScaleX="132613" custScaleY="124366" custRadScaleRad="114596" custRadScaleInc="-2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69E6F1-589E-4CBB-834C-2C14A7955818}" srcId="{774ABE92-66B3-4346-882C-2536B72DCF24}" destId="{4E7BDD3E-834E-4F24-9172-7998C54040AB}" srcOrd="1" destOrd="0" parTransId="{B962F5CF-1923-4223-97D9-D5745C2FBC53}" sibTransId="{597BB590-ECA3-492E-A3CA-2FFB7FDB3F07}"/>
    <dgm:cxn modelId="{B0EFC2FA-64E7-4545-B7C5-6ABD697FEFC9}" type="presOf" srcId="{BC493667-87F2-4F86-9DB6-A5524B5E15EC}" destId="{168234F4-437F-4FE5-8328-6529B2666FC7}" srcOrd="1" destOrd="0" presId="urn:microsoft.com/office/officeart/2005/8/layout/radial5"/>
    <dgm:cxn modelId="{164AB95B-B004-4F0E-8DE6-AB1D8D270CFE}" srcId="{58DCEEA3-54E7-4007-A0DC-A4CA0B4194F6}" destId="{48A7653F-8735-45DB-8789-8BA3A6322BEF}" srcOrd="3" destOrd="0" parTransId="{1F323300-3C8E-4EBF-9AE4-AA2C18AEA9B7}" sibTransId="{DB2C5179-A31A-4101-AFAC-B4E57889802B}"/>
    <dgm:cxn modelId="{1A023DCE-4809-48AD-9DE5-AB9AEB4CE8FA}" type="presOf" srcId="{07D7CDC8-8207-4EFD-8A5C-9DDF48DB6DAE}" destId="{7D2297D6-EAED-4439-B0D8-0CD4C5683225}" srcOrd="0" destOrd="0" presId="urn:microsoft.com/office/officeart/2005/8/layout/radial5"/>
    <dgm:cxn modelId="{12E959B4-BF29-4171-8BCC-9A9522E358B7}" srcId="{58DCEEA3-54E7-4007-A0DC-A4CA0B4194F6}" destId="{09C45CD8-E992-41FC-9B09-F559B50F1B70}" srcOrd="1" destOrd="0" parTransId="{1C2FFA4B-BDF6-4805-B407-15DE9B7EE29D}" sibTransId="{74CC11C7-A5CD-43B2-85B3-7BFDA1215D7F}"/>
    <dgm:cxn modelId="{6161B8D8-1327-49DC-BC6B-158D974C1635}" type="presOf" srcId="{09C45CD8-E992-41FC-9B09-F559B50F1B70}" destId="{909622F1-0FB8-44B8-BF7E-B7A297252CFB}" srcOrd="0" destOrd="0" presId="urn:microsoft.com/office/officeart/2005/8/layout/radial5"/>
    <dgm:cxn modelId="{5520D0AD-F576-4020-AAF8-FECD3E8689FD}" type="presOf" srcId="{38B41987-2E37-45D0-8B01-EB8B207ACB75}" destId="{F033DED2-35A0-4249-AC0F-9913F92CC957}" srcOrd="0" destOrd="0" presId="urn:microsoft.com/office/officeart/2005/8/layout/radial5"/>
    <dgm:cxn modelId="{4C0D98EF-B31F-445B-94BC-0EDC17334E74}" srcId="{58DCEEA3-54E7-4007-A0DC-A4CA0B4194F6}" destId="{38B41987-2E37-45D0-8B01-EB8B207ACB75}" srcOrd="0" destOrd="0" parTransId="{BC493667-87F2-4F86-9DB6-A5524B5E15EC}" sibTransId="{7ACC8980-7CC5-4EDA-BC04-CCE20DCEAA47}"/>
    <dgm:cxn modelId="{827955C2-8AEA-4905-94EA-AB724477DFDC}" type="presOf" srcId="{58DCEEA3-54E7-4007-A0DC-A4CA0B4194F6}" destId="{EDCBE748-F62F-4946-9832-C7A8F4267A7E}" srcOrd="0" destOrd="0" presId="urn:microsoft.com/office/officeart/2005/8/layout/radial5"/>
    <dgm:cxn modelId="{E35CF951-D2E9-4A7F-AF18-6DE84033CA87}" srcId="{58DCEEA3-54E7-4007-A0DC-A4CA0B4194F6}" destId="{8F9F3D58-5B7B-453F-A95F-9CB185186A5B}" srcOrd="2" destOrd="0" parTransId="{07D7CDC8-8207-4EFD-8A5C-9DDF48DB6DAE}" sibTransId="{2A170B57-E72F-435A-8A5B-F447B806F833}"/>
    <dgm:cxn modelId="{85C54892-0291-435A-9D8E-2E64EECDB9BC}" type="presOf" srcId="{48A7653F-8735-45DB-8789-8BA3A6322BEF}" destId="{522D6349-CA77-4063-8FBE-79065086338F}" srcOrd="0" destOrd="0" presId="urn:microsoft.com/office/officeart/2005/8/layout/radial5"/>
    <dgm:cxn modelId="{776C154A-795A-4D04-AA8E-FE680BEB0548}" type="presOf" srcId="{1C2FFA4B-BDF6-4805-B407-15DE9B7EE29D}" destId="{9090F170-F45D-461E-942F-2137D82B213A}" srcOrd="1" destOrd="0" presId="urn:microsoft.com/office/officeart/2005/8/layout/radial5"/>
    <dgm:cxn modelId="{41ED8226-B248-4CB9-8BCD-31A7ABB2FDFA}" srcId="{774ABE92-66B3-4346-882C-2536B72DCF24}" destId="{58DCEEA3-54E7-4007-A0DC-A4CA0B4194F6}" srcOrd="0" destOrd="0" parTransId="{E37D6908-1004-4DB4-9E43-1C8D25E50FD9}" sibTransId="{933ADA89-F84F-4BF9-AECC-EA1EAB1F0BC4}"/>
    <dgm:cxn modelId="{B6B82C19-003A-4247-AB2C-1E32618F282E}" type="presOf" srcId="{774ABE92-66B3-4346-882C-2536B72DCF24}" destId="{4C133D6E-C6C9-443D-84C1-1032EB0FB2F2}" srcOrd="0" destOrd="0" presId="urn:microsoft.com/office/officeart/2005/8/layout/radial5"/>
    <dgm:cxn modelId="{8D71F178-326A-4AE3-8831-8415636F31DC}" type="presOf" srcId="{07D7CDC8-8207-4EFD-8A5C-9DDF48DB6DAE}" destId="{B1E286C1-0842-4F53-819F-8D7294F31EAB}" srcOrd="1" destOrd="0" presId="urn:microsoft.com/office/officeart/2005/8/layout/radial5"/>
    <dgm:cxn modelId="{85583C36-1058-4592-A7E1-EC61F9451FF9}" type="presOf" srcId="{BC493667-87F2-4F86-9DB6-A5524B5E15EC}" destId="{95C2684B-FF45-489F-9736-8C3B3BFB8862}" srcOrd="0" destOrd="0" presId="urn:microsoft.com/office/officeart/2005/8/layout/radial5"/>
    <dgm:cxn modelId="{1B42E844-663E-4A23-8351-2CF642BB99A9}" type="presOf" srcId="{8F9F3D58-5B7B-453F-A95F-9CB185186A5B}" destId="{75EC3E06-C1E9-4AC3-8051-C913AD41E80E}" srcOrd="0" destOrd="0" presId="urn:microsoft.com/office/officeart/2005/8/layout/radial5"/>
    <dgm:cxn modelId="{5D13CD2A-EF09-44A7-9235-DFA5E70C55FD}" type="presOf" srcId="{1F323300-3C8E-4EBF-9AE4-AA2C18AEA9B7}" destId="{5C3770CB-695E-4B59-A04A-6695C1970FFB}" srcOrd="1" destOrd="0" presId="urn:microsoft.com/office/officeart/2005/8/layout/radial5"/>
    <dgm:cxn modelId="{46E6DDA6-B31C-4EF9-93B3-5E508BD72AA3}" type="presOf" srcId="{1C2FFA4B-BDF6-4805-B407-15DE9B7EE29D}" destId="{9E33D300-A89F-4BEC-A69F-0D7A9EBE8D9A}" srcOrd="0" destOrd="0" presId="urn:microsoft.com/office/officeart/2005/8/layout/radial5"/>
    <dgm:cxn modelId="{6454F8B9-AD3F-48DD-BEFF-9A14140FD150}" type="presOf" srcId="{1F323300-3C8E-4EBF-9AE4-AA2C18AEA9B7}" destId="{92031F28-2929-4FA9-BAAE-FCEF14C281A1}" srcOrd="0" destOrd="0" presId="urn:microsoft.com/office/officeart/2005/8/layout/radial5"/>
    <dgm:cxn modelId="{1505C3E4-B96B-41E0-824C-8F40C4F0CD6E}" type="presParOf" srcId="{4C133D6E-C6C9-443D-84C1-1032EB0FB2F2}" destId="{EDCBE748-F62F-4946-9832-C7A8F4267A7E}" srcOrd="0" destOrd="0" presId="urn:microsoft.com/office/officeart/2005/8/layout/radial5"/>
    <dgm:cxn modelId="{3B375657-6184-4C0A-8FB1-7217F3FA45E6}" type="presParOf" srcId="{4C133D6E-C6C9-443D-84C1-1032EB0FB2F2}" destId="{95C2684B-FF45-489F-9736-8C3B3BFB8862}" srcOrd="1" destOrd="0" presId="urn:microsoft.com/office/officeart/2005/8/layout/radial5"/>
    <dgm:cxn modelId="{A5F6BB87-7E00-4410-A958-10F7E3098C58}" type="presParOf" srcId="{95C2684B-FF45-489F-9736-8C3B3BFB8862}" destId="{168234F4-437F-4FE5-8328-6529B2666FC7}" srcOrd="0" destOrd="0" presId="urn:microsoft.com/office/officeart/2005/8/layout/radial5"/>
    <dgm:cxn modelId="{E89E3C55-0F1D-4434-BC26-B248A2F52F4A}" type="presParOf" srcId="{4C133D6E-C6C9-443D-84C1-1032EB0FB2F2}" destId="{F033DED2-35A0-4249-AC0F-9913F92CC957}" srcOrd="2" destOrd="0" presId="urn:microsoft.com/office/officeart/2005/8/layout/radial5"/>
    <dgm:cxn modelId="{2BF9ED26-2610-4299-9690-886EAEDDE232}" type="presParOf" srcId="{4C133D6E-C6C9-443D-84C1-1032EB0FB2F2}" destId="{9E33D300-A89F-4BEC-A69F-0D7A9EBE8D9A}" srcOrd="3" destOrd="0" presId="urn:microsoft.com/office/officeart/2005/8/layout/radial5"/>
    <dgm:cxn modelId="{9D5B5F8D-8E1D-48C6-9677-43BD3A5B3843}" type="presParOf" srcId="{9E33D300-A89F-4BEC-A69F-0D7A9EBE8D9A}" destId="{9090F170-F45D-461E-942F-2137D82B213A}" srcOrd="0" destOrd="0" presId="urn:microsoft.com/office/officeart/2005/8/layout/radial5"/>
    <dgm:cxn modelId="{671F664E-5E43-4FFE-804F-7F77C935B6B9}" type="presParOf" srcId="{4C133D6E-C6C9-443D-84C1-1032EB0FB2F2}" destId="{909622F1-0FB8-44B8-BF7E-B7A297252CFB}" srcOrd="4" destOrd="0" presId="urn:microsoft.com/office/officeart/2005/8/layout/radial5"/>
    <dgm:cxn modelId="{F16AEF3A-409D-44B6-A8F6-DA3FDE4A73AE}" type="presParOf" srcId="{4C133D6E-C6C9-443D-84C1-1032EB0FB2F2}" destId="{7D2297D6-EAED-4439-B0D8-0CD4C5683225}" srcOrd="5" destOrd="0" presId="urn:microsoft.com/office/officeart/2005/8/layout/radial5"/>
    <dgm:cxn modelId="{AF0B55B5-0227-4239-A387-B76A335EC32D}" type="presParOf" srcId="{7D2297D6-EAED-4439-B0D8-0CD4C5683225}" destId="{B1E286C1-0842-4F53-819F-8D7294F31EAB}" srcOrd="0" destOrd="0" presId="urn:microsoft.com/office/officeart/2005/8/layout/radial5"/>
    <dgm:cxn modelId="{C0391508-4B97-4FEE-9C0E-48011E8445AF}" type="presParOf" srcId="{4C133D6E-C6C9-443D-84C1-1032EB0FB2F2}" destId="{75EC3E06-C1E9-4AC3-8051-C913AD41E80E}" srcOrd="6" destOrd="0" presId="urn:microsoft.com/office/officeart/2005/8/layout/radial5"/>
    <dgm:cxn modelId="{BFF0265C-8B38-4B57-8DB9-904A0BA66E66}" type="presParOf" srcId="{4C133D6E-C6C9-443D-84C1-1032EB0FB2F2}" destId="{92031F28-2929-4FA9-BAAE-FCEF14C281A1}" srcOrd="7" destOrd="0" presId="urn:microsoft.com/office/officeart/2005/8/layout/radial5"/>
    <dgm:cxn modelId="{D6393B75-9AA6-476C-961B-7E375D190E27}" type="presParOf" srcId="{92031F28-2929-4FA9-BAAE-FCEF14C281A1}" destId="{5C3770CB-695E-4B59-A04A-6695C1970FFB}" srcOrd="0" destOrd="0" presId="urn:microsoft.com/office/officeart/2005/8/layout/radial5"/>
    <dgm:cxn modelId="{CDEAC595-3965-41C9-B32A-819E19DA3349}" type="presParOf" srcId="{4C133D6E-C6C9-443D-84C1-1032EB0FB2F2}" destId="{522D6349-CA77-4063-8FBE-79065086338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598E74-B587-4145-92E4-68BD8565A27F}" type="doc">
      <dgm:prSet loTypeId="urn:microsoft.com/office/officeart/2005/8/layout/defaul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E7A0087F-D260-4B5F-BEDF-EE5202FE3CBA}">
      <dgm:prSet phldrT="[Text]"/>
      <dgm:spPr/>
      <dgm:t>
        <a:bodyPr/>
        <a:lstStyle/>
        <a:p>
          <a:r>
            <a:rPr lang="en-US" dirty="0" smtClean="0"/>
            <a:t>Response lengths are limited; no penalty for  fewer words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1. Response lengths are limited; no penalty for fewer words if you address the criteria&#10;2. Use tables and charts to represent complex information&#10;3. Submit final versions in Exceed but develop drafts in Word.&#10;4. Bulleted points with supporting data are effective&#10;5. Describe data sources with specificity&#10;6. Don't assume that readers will lookup data outside the report. Don't say &quot;available upon request.&quot;" title="Notes on Formats for APASP Reports"/>
        </a:ext>
      </dgm:extLst>
    </dgm:pt>
    <dgm:pt modelId="{08AFF598-2751-473D-AE15-4A51088E0E12}" type="parTrans" cxnId="{9D0E9128-1730-4F22-BBBB-9B0E0716BC3F}">
      <dgm:prSet/>
      <dgm:spPr/>
      <dgm:t>
        <a:bodyPr/>
        <a:lstStyle/>
        <a:p>
          <a:endParaRPr lang="en-US"/>
        </a:p>
      </dgm:t>
    </dgm:pt>
    <dgm:pt modelId="{BF0217B2-A56B-41E3-A20E-F7C3E2277AD4}" type="sibTrans" cxnId="{9D0E9128-1730-4F22-BBBB-9B0E0716BC3F}">
      <dgm:prSet/>
      <dgm:spPr/>
      <dgm:t>
        <a:bodyPr/>
        <a:lstStyle/>
        <a:p>
          <a:endParaRPr lang="en-US"/>
        </a:p>
      </dgm:t>
    </dgm:pt>
    <dgm:pt modelId="{7FFCC508-0291-4553-B352-C5092DBBF405}">
      <dgm:prSet phldrT="[Text]"/>
      <dgm:spPr/>
      <dgm:t>
        <a:bodyPr/>
        <a:lstStyle/>
        <a:p>
          <a:r>
            <a:rPr lang="en-US" dirty="0" smtClean="0"/>
            <a:t>Use tables and charts to represent complex information.</a:t>
          </a:r>
          <a:endParaRPr lang="en-US" dirty="0"/>
        </a:p>
      </dgm:t>
    </dgm:pt>
    <dgm:pt modelId="{38A5686F-92B2-4A20-AF9C-A65C10BCB5E0}" type="parTrans" cxnId="{B63B9BF6-4A40-4CE1-8E3E-DBFC06CC86A0}">
      <dgm:prSet/>
      <dgm:spPr/>
      <dgm:t>
        <a:bodyPr/>
        <a:lstStyle/>
        <a:p>
          <a:endParaRPr lang="en-US"/>
        </a:p>
      </dgm:t>
    </dgm:pt>
    <dgm:pt modelId="{AB83F15A-FC51-405D-85A4-F4428FCFF4F1}" type="sibTrans" cxnId="{B63B9BF6-4A40-4CE1-8E3E-DBFC06CC86A0}">
      <dgm:prSet/>
      <dgm:spPr/>
      <dgm:t>
        <a:bodyPr/>
        <a:lstStyle/>
        <a:p>
          <a:endParaRPr lang="en-US"/>
        </a:p>
      </dgm:t>
    </dgm:pt>
    <dgm:pt modelId="{796AC2B3-F7A8-4B34-B4FD-227A876F3222}">
      <dgm:prSet phldrT="[Text]"/>
      <dgm:spPr/>
      <dgm:t>
        <a:bodyPr/>
        <a:lstStyle/>
        <a:p>
          <a:r>
            <a:rPr lang="en-US" dirty="0" smtClean="0"/>
            <a:t>Submit final versions in Exceed but develop drafts in Word.</a:t>
          </a:r>
          <a:endParaRPr lang="en-US" dirty="0"/>
        </a:p>
      </dgm:t>
    </dgm:pt>
    <dgm:pt modelId="{A070084B-0B6C-4924-A9A7-E0C7955CAB80}" type="parTrans" cxnId="{5C573DAC-DBC2-4C18-AC81-35C4776871D7}">
      <dgm:prSet/>
      <dgm:spPr/>
      <dgm:t>
        <a:bodyPr/>
        <a:lstStyle/>
        <a:p>
          <a:endParaRPr lang="en-US"/>
        </a:p>
      </dgm:t>
    </dgm:pt>
    <dgm:pt modelId="{6F2C9E66-DF3A-4CC3-8662-ACDBBB85EF66}" type="sibTrans" cxnId="{5C573DAC-DBC2-4C18-AC81-35C4776871D7}">
      <dgm:prSet/>
      <dgm:spPr/>
      <dgm:t>
        <a:bodyPr/>
        <a:lstStyle/>
        <a:p>
          <a:endParaRPr lang="en-US"/>
        </a:p>
      </dgm:t>
    </dgm:pt>
    <dgm:pt modelId="{5D0C6965-04CA-400D-8A3B-B3C5FB9D01A6}">
      <dgm:prSet/>
      <dgm:spPr/>
      <dgm:t>
        <a:bodyPr/>
        <a:lstStyle/>
        <a:p>
          <a:r>
            <a:rPr lang="en-US" dirty="0" smtClean="0"/>
            <a:t>Describe data sources with specificity.</a:t>
          </a:r>
          <a:endParaRPr lang="en-US" dirty="0"/>
        </a:p>
      </dgm:t>
    </dgm:pt>
    <dgm:pt modelId="{EFB7F444-462A-4E1F-9876-051B9DFE5BAF}" type="parTrans" cxnId="{BD2B3CB0-7D66-4382-ABC9-189F2E33420D}">
      <dgm:prSet/>
      <dgm:spPr/>
      <dgm:t>
        <a:bodyPr/>
        <a:lstStyle/>
        <a:p>
          <a:endParaRPr lang="en-US"/>
        </a:p>
      </dgm:t>
    </dgm:pt>
    <dgm:pt modelId="{7CED66B4-55AA-4EE4-B09A-153E717310D9}" type="sibTrans" cxnId="{BD2B3CB0-7D66-4382-ABC9-189F2E33420D}">
      <dgm:prSet/>
      <dgm:spPr/>
      <dgm:t>
        <a:bodyPr/>
        <a:lstStyle/>
        <a:p>
          <a:endParaRPr lang="en-US"/>
        </a:p>
      </dgm:t>
    </dgm:pt>
    <dgm:pt modelId="{C5AAF181-729A-4664-9374-5C629D3B102A}">
      <dgm:prSet/>
      <dgm:spPr>
        <a:solidFill>
          <a:schemeClr val="accent1">
            <a:lumMod val="75000"/>
            <a:alpha val="54000"/>
          </a:schemeClr>
        </a:solidFill>
      </dgm:spPr>
      <dgm:t>
        <a:bodyPr/>
        <a:lstStyle/>
        <a:p>
          <a:r>
            <a:rPr lang="en-US" dirty="0" smtClean="0"/>
            <a:t>Bulleted points with supporting data are effective.</a:t>
          </a:r>
          <a:endParaRPr lang="en-US" dirty="0"/>
        </a:p>
      </dgm:t>
    </dgm:pt>
    <dgm:pt modelId="{533AD7D7-24C0-495F-A535-15EBB7C074FB}" type="parTrans" cxnId="{C8D63E40-6993-476C-9117-4C864353A072}">
      <dgm:prSet/>
      <dgm:spPr/>
      <dgm:t>
        <a:bodyPr/>
        <a:lstStyle/>
        <a:p>
          <a:endParaRPr lang="en-US"/>
        </a:p>
      </dgm:t>
    </dgm:pt>
    <dgm:pt modelId="{C90C199A-3D1C-4BF9-8885-D5BAC265F0AD}" type="sibTrans" cxnId="{C8D63E40-6993-476C-9117-4C864353A072}">
      <dgm:prSet/>
      <dgm:spPr/>
      <dgm:t>
        <a:bodyPr/>
        <a:lstStyle/>
        <a:p>
          <a:endParaRPr lang="en-US"/>
        </a:p>
      </dgm:t>
    </dgm:pt>
    <dgm:pt modelId="{E56D0821-FA9A-4E88-8FDF-9B72D57C9EA4}">
      <dgm:prSet/>
      <dgm:spPr/>
      <dgm:t>
        <a:bodyPr/>
        <a:lstStyle/>
        <a:p>
          <a:r>
            <a:rPr lang="en-US" dirty="0" smtClean="0"/>
            <a:t>Don’t assume that readers will look up data outside of report. Don’t say “available upon request.”</a:t>
          </a:r>
          <a:endParaRPr lang="en-US" dirty="0"/>
        </a:p>
      </dgm:t>
    </dgm:pt>
    <dgm:pt modelId="{60E406A2-9ED4-4B29-8EE3-06EDBA960114}" type="parTrans" cxnId="{322F33B6-67AE-46C8-8C45-F52D1BEAAC68}">
      <dgm:prSet/>
      <dgm:spPr/>
    </dgm:pt>
    <dgm:pt modelId="{0066586F-C4E0-4412-A259-16B050ED9994}" type="sibTrans" cxnId="{322F33B6-67AE-46C8-8C45-F52D1BEAAC68}">
      <dgm:prSet/>
      <dgm:spPr/>
    </dgm:pt>
    <dgm:pt modelId="{417B9EDF-96F6-456A-A1A6-340FCDE8B2C9}" type="pres">
      <dgm:prSet presAssocID="{A8598E74-B587-4145-92E4-68BD8565A27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807A86-6AB9-4849-B0BD-746F83602626}" type="pres">
      <dgm:prSet presAssocID="{E7A0087F-D260-4B5F-BEDF-EE5202FE3CBA}" presName="node" presStyleLbl="node1" presStyleIdx="0" presStyleCnt="6" custLinFactNeighborX="1701" custLinFactNeighborY="-54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D9E4F-B3D7-4521-92B3-8A9F3D373FE9}" type="pres">
      <dgm:prSet presAssocID="{BF0217B2-A56B-41E3-A20E-F7C3E2277AD4}" presName="sibTrans" presStyleCnt="0"/>
      <dgm:spPr/>
    </dgm:pt>
    <dgm:pt modelId="{3E6AADCB-0EAE-4194-B567-C3B410F84A73}" type="pres">
      <dgm:prSet presAssocID="{7FFCC508-0291-4553-B352-C5092DBBF405}" presName="node" presStyleLbl="node1" presStyleIdx="1" presStyleCnt="6" custLinFactNeighborX="-3759" custLinFactNeighborY="-3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9B4EA-E9FE-48A6-9143-726609FA6709}" type="pres">
      <dgm:prSet presAssocID="{AB83F15A-FC51-405D-85A4-F4428FCFF4F1}" presName="sibTrans" presStyleCnt="0"/>
      <dgm:spPr/>
    </dgm:pt>
    <dgm:pt modelId="{DCAC1D3C-CF95-4671-92EA-18FAAFF71F1F}" type="pres">
      <dgm:prSet presAssocID="{796AC2B3-F7A8-4B34-B4FD-227A876F3222}" presName="node" presStyleLbl="node1" presStyleIdx="2" presStyleCnt="6" custLinFactNeighborX="-4905" custLinFactNeighborY="-53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65739-A5DE-4B6F-B273-29EC27906D4D}" type="pres">
      <dgm:prSet presAssocID="{6F2C9E66-DF3A-4CC3-8662-ACDBBB85EF66}" presName="sibTrans" presStyleCnt="0"/>
      <dgm:spPr/>
    </dgm:pt>
    <dgm:pt modelId="{F4FFEF14-A01D-49E2-B218-2E3657515F85}" type="pres">
      <dgm:prSet presAssocID="{C5AAF181-729A-4664-9374-5C629D3B102A}" presName="node" presStyleLbl="node1" presStyleIdx="3" presStyleCnt="6" custLinFactNeighborX="-3008" custLinFactNeighborY="-8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8A7E5-E82E-4D21-88DA-0E2922B21938}" type="pres">
      <dgm:prSet presAssocID="{C90C199A-3D1C-4BF9-8885-D5BAC265F0AD}" presName="sibTrans" presStyleCnt="0"/>
      <dgm:spPr/>
    </dgm:pt>
    <dgm:pt modelId="{B08AF35F-D9FB-420C-886C-D0F8637B2872}" type="pres">
      <dgm:prSet presAssocID="{5D0C6965-04CA-400D-8A3B-B3C5FB9D01A6}" presName="node" presStyleLbl="node1" presStyleIdx="4" presStyleCnt="6" custLinFactNeighborX="-4812" custLinFactNeighborY="9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ABB43-E00B-4853-A1B2-4A690936C512}" type="pres">
      <dgm:prSet presAssocID="{7CED66B4-55AA-4EE4-B09A-153E717310D9}" presName="sibTrans" presStyleCnt="0"/>
      <dgm:spPr/>
    </dgm:pt>
    <dgm:pt modelId="{8408B434-2C5D-455E-B203-60E55B1250FB}" type="pres">
      <dgm:prSet presAssocID="{E56D0821-FA9A-4E88-8FDF-9B72D57C9EA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5AF7B4-C73D-4ED1-A22D-DFC83BCE276C}" type="presOf" srcId="{E56D0821-FA9A-4E88-8FDF-9B72D57C9EA4}" destId="{8408B434-2C5D-455E-B203-60E55B1250FB}" srcOrd="0" destOrd="0" presId="urn:microsoft.com/office/officeart/2005/8/layout/default"/>
    <dgm:cxn modelId="{441D9C63-913E-4F4C-A3B5-7F59C4DA1FCD}" type="presOf" srcId="{5D0C6965-04CA-400D-8A3B-B3C5FB9D01A6}" destId="{B08AF35F-D9FB-420C-886C-D0F8637B2872}" srcOrd="0" destOrd="0" presId="urn:microsoft.com/office/officeart/2005/8/layout/default"/>
    <dgm:cxn modelId="{B63B9BF6-4A40-4CE1-8E3E-DBFC06CC86A0}" srcId="{A8598E74-B587-4145-92E4-68BD8565A27F}" destId="{7FFCC508-0291-4553-B352-C5092DBBF405}" srcOrd="1" destOrd="0" parTransId="{38A5686F-92B2-4A20-AF9C-A65C10BCB5E0}" sibTransId="{AB83F15A-FC51-405D-85A4-F4428FCFF4F1}"/>
    <dgm:cxn modelId="{5C573DAC-DBC2-4C18-AC81-35C4776871D7}" srcId="{A8598E74-B587-4145-92E4-68BD8565A27F}" destId="{796AC2B3-F7A8-4B34-B4FD-227A876F3222}" srcOrd="2" destOrd="0" parTransId="{A070084B-0B6C-4924-A9A7-E0C7955CAB80}" sibTransId="{6F2C9E66-DF3A-4CC3-8662-ACDBBB85EF66}"/>
    <dgm:cxn modelId="{BD2B3CB0-7D66-4382-ABC9-189F2E33420D}" srcId="{A8598E74-B587-4145-92E4-68BD8565A27F}" destId="{5D0C6965-04CA-400D-8A3B-B3C5FB9D01A6}" srcOrd="4" destOrd="0" parTransId="{EFB7F444-462A-4E1F-9876-051B9DFE5BAF}" sibTransId="{7CED66B4-55AA-4EE4-B09A-153E717310D9}"/>
    <dgm:cxn modelId="{9D0E9128-1730-4F22-BBBB-9B0E0716BC3F}" srcId="{A8598E74-B587-4145-92E4-68BD8565A27F}" destId="{E7A0087F-D260-4B5F-BEDF-EE5202FE3CBA}" srcOrd="0" destOrd="0" parTransId="{08AFF598-2751-473D-AE15-4A51088E0E12}" sibTransId="{BF0217B2-A56B-41E3-A20E-F7C3E2277AD4}"/>
    <dgm:cxn modelId="{C8D63E40-6993-476C-9117-4C864353A072}" srcId="{A8598E74-B587-4145-92E4-68BD8565A27F}" destId="{C5AAF181-729A-4664-9374-5C629D3B102A}" srcOrd="3" destOrd="0" parTransId="{533AD7D7-24C0-495F-A535-15EBB7C074FB}" sibTransId="{C90C199A-3D1C-4BF9-8885-D5BAC265F0AD}"/>
    <dgm:cxn modelId="{743A6610-DE42-4F93-924F-6AE461EEAE7C}" type="presOf" srcId="{E7A0087F-D260-4B5F-BEDF-EE5202FE3CBA}" destId="{88807A86-6AB9-4849-B0BD-746F83602626}" srcOrd="0" destOrd="0" presId="urn:microsoft.com/office/officeart/2005/8/layout/default"/>
    <dgm:cxn modelId="{9FE0DBC0-20FB-4F04-840F-E775EF3741E7}" type="presOf" srcId="{A8598E74-B587-4145-92E4-68BD8565A27F}" destId="{417B9EDF-96F6-456A-A1A6-340FCDE8B2C9}" srcOrd="0" destOrd="0" presId="urn:microsoft.com/office/officeart/2005/8/layout/default"/>
    <dgm:cxn modelId="{ADF579C6-C400-44A3-BD97-BF8402134458}" type="presOf" srcId="{C5AAF181-729A-4664-9374-5C629D3B102A}" destId="{F4FFEF14-A01D-49E2-B218-2E3657515F85}" srcOrd="0" destOrd="0" presId="urn:microsoft.com/office/officeart/2005/8/layout/default"/>
    <dgm:cxn modelId="{8631C2E1-AE5C-4314-8C02-1AE999BB18EA}" type="presOf" srcId="{7FFCC508-0291-4553-B352-C5092DBBF405}" destId="{3E6AADCB-0EAE-4194-B567-C3B410F84A73}" srcOrd="0" destOrd="0" presId="urn:microsoft.com/office/officeart/2005/8/layout/default"/>
    <dgm:cxn modelId="{CF01A2FA-ADC1-4E78-86EC-4B4AA775F52A}" type="presOf" srcId="{796AC2B3-F7A8-4B34-B4FD-227A876F3222}" destId="{DCAC1D3C-CF95-4671-92EA-18FAAFF71F1F}" srcOrd="0" destOrd="0" presId="urn:microsoft.com/office/officeart/2005/8/layout/default"/>
    <dgm:cxn modelId="{322F33B6-67AE-46C8-8C45-F52D1BEAAC68}" srcId="{A8598E74-B587-4145-92E4-68BD8565A27F}" destId="{E56D0821-FA9A-4E88-8FDF-9B72D57C9EA4}" srcOrd="5" destOrd="0" parTransId="{60E406A2-9ED4-4B29-8EE3-06EDBA960114}" sibTransId="{0066586F-C4E0-4412-A259-16B050ED9994}"/>
    <dgm:cxn modelId="{D34DF1EC-B960-44FE-BE6C-107E5C58FD37}" type="presParOf" srcId="{417B9EDF-96F6-456A-A1A6-340FCDE8B2C9}" destId="{88807A86-6AB9-4849-B0BD-746F83602626}" srcOrd="0" destOrd="0" presId="urn:microsoft.com/office/officeart/2005/8/layout/default"/>
    <dgm:cxn modelId="{D2419813-4446-42FA-BB9A-473C8A8A72E8}" type="presParOf" srcId="{417B9EDF-96F6-456A-A1A6-340FCDE8B2C9}" destId="{7A8D9E4F-B3D7-4521-92B3-8A9F3D373FE9}" srcOrd="1" destOrd="0" presId="urn:microsoft.com/office/officeart/2005/8/layout/default"/>
    <dgm:cxn modelId="{11B630B9-6A2F-4B01-9AC3-8AE329752B63}" type="presParOf" srcId="{417B9EDF-96F6-456A-A1A6-340FCDE8B2C9}" destId="{3E6AADCB-0EAE-4194-B567-C3B410F84A73}" srcOrd="2" destOrd="0" presId="urn:microsoft.com/office/officeart/2005/8/layout/default"/>
    <dgm:cxn modelId="{73433C48-66F1-43FB-8173-8309CDF03F04}" type="presParOf" srcId="{417B9EDF-96F6-456A-A1A6-340FCDE8B2C9}" destId="{EAE9B4EA-E9FE-48A6-9143-726609FA6709}" srcOrd="3" destOrd="0" presId="urn:microsoft.com/office/officeart/2005/8/layout/default"/>
    <dgm:cxn modelId="{88599857-3A18-4A6D-BF95-8223D3493BC6}" type="presParOf" srcId="{417B9EDF-96F6-456A-A1A6-340FCDE8B2C9}" destId="{DCAC1D3C-CF95-4671-92EA-18FAAFF71F1F}" srcOrd="4" destOrd="0" presId="urn:microsoft.com/office/officeart/2005/8/layout/default"/>
    <dgm:cxn modelId="{6105B1E6-EAB1-4B6B-92C8-D56C1AF11F8A}" type="presParOf" srcId="{417B9EDF-96F6-456A-A1A6-340FCDE8B2C9}" destId="{C4C65739-A5DE-4B6F-B273-29EC27906D4D}" srcOrd="5" destOrd="0" presId="urn:microsoft.com/office/officeart/2005/8/layout/default"/>
    <dgm:cxn modelId="{5B11BA2D-C42F-4C02-B9A7-4BB1829D36DB}" type="presParOf" srcId="{417B9EDF-96F6-456A-A1A6-340FCDE8B2C9}" destId="{F4FFEF14-A01D-49E2-B218-2E3657515F85}" srcOrd="6" destOrd="0" presId="urn:microsoft.com/office/officeart/2005/8/layout/default"/>
    <dgm:cxn modelId="{031D2F34-02D2-4D9B-ACEB-6B3DAF9BE0E3}" type="presParOf" srcId="{417B9EDF-96F6-456A-A1A6-340FCDE8B2C9}" destId="{7CA8A7E5-E82E-4D21-88DA-0E2922B21938}" srcOrd="7" destOrd="0" presId="urn:microsoft.com/office/officeart/2005/8/layout/default"/>
    <dgm:cxn modelId="{C9094A79-6960-4E3D-96FB-0AFE100FF02F}" type="presParOf" srcId="{417B9EDF-96F6-456A-A1A6-340FCDE8B2C9}" destId="{B08AF35F-D9FB-420C-886C-D0F8637B2872}" srcOrd="8" destOrd="0" presId="urn:microsoft.com/office/officeart/2005/8/layout/default"/>
    <dgm:cxn modelId="{05746AEE-62CE-4D2C-973C-B5CF68CD3286}" type="presParOf" srcId="{417B9EDF-96F6-456A-A1A6-340FCDE8B2C9}" destId="{094ABB43-E00B-4853-A1B2-4A690936C512}" srcOrd="9" destOrd="0" presId="urn:microsoft.com/office/officeart/2005/8/layout/default"/>
    <dgm:cxn modelId="{D7B500DB-1855-4027-8727-2EF4271214A7}" type="presParOf" srcId="{417B9EDF-96F6-456A-A1A6-340FCDE8B2C9}" destId="{8408B434-2C5D-455E-B203-60E55B1250F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598E74-B587-4145-92E4-68BD8565A27F}" type="doc">
      <dgm:prSet loTypeId="urn:microsoft.com/office/officeart/2005/8/layout/defaul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E7A0087F-D260-4B5F-BEDF-EE5202FE3CBA}">
      <dgm:prSet phldrT="[Text]"/>
      <dgm:spPr/>
      <dgm:t>
        <a:bodyPr/>
        <a:lstStyle/>
        <a:p>
          <a:r>
            <a:rPr lang="en-US" dirty="0" smtClean="0"/>
            <a:t>Accentuate the positive!</a:t>
          </a:r>
          <a:endParaRPr lang="en-US" dirty="0"/>
        </a:p>
      </dgm:t>
    </dgm:pt>
    <dgm:pt modelId="{08AFF598-2751-473D-AE15-4A51088E0E12}" type="parTrans" cxnId="{9D0E9128-1730-4F22-BBBB-9B0E0716BC3F}">
      <dgm:prSet/>
      <dgm:spPr/>
      <dgm:t>
        <a:bodyPr/>
        <a:lstStyle/>
        <a:p>
          <a:endParaRPr lang="en-US"/>
        </a:p>
      </dgm:t>
    </dgm:pt>
    <dgm:pt modelId="{BF0217B2-A56B-41E3-A20E-F7C3E2277AD4}" type="sibTrans" cxnId="{9D0E9128-1730-4F22-BBBB-9B0E0716BC3F}">
      <dgm:prSet/>
      <dgm:spPr/>
      <dgm:t>
        <a:bodyPr/>
        <a:lstStyle/>
        <a:p>
          <a:endParaRPr lang="en-US"/>
        </a:p>
      </dgm:t>
    </dgm:pt>
    <dgm:pt modelId="{7FFCC508-0291-4553-B352-C5092DBBF405}">
      <dgm:prSet phldrT="[Text]"/>
      <dgm:spPr/>
      <dgm:t>
        <a:bodyPr/>
        <a:lstStyle/>
        <a:p>
          <a:r>
            <a:rPr lang="en-US" dirty="0" smtClean="0"/>
            <a:t>Think about budgets in relation to future needs and opportunities.</a:t>
          </a:r>
          <a:endParaRPr lang="en-US" dirty="0"/>
        </a:p>
      </dgm:t>
    </dgm:pt>
    <dgm:pt modelId="{38A5686F-92B2-4A20-AF9C-A65C10BCB5E0}" type="parTrans" cxnId="{B63B9BF6-4A40-4CE1-8E3E-DBFC06CC86A0}">
      <dgm:prSet/>
      <dgm:spPr/>
      <dgm:t>
        <a:bodyPr/>
        <a:lstStyle/>
        <a:p>
          <a:endParaRPr lang="en-US"/>
        </a:p>
      </dgm:t>
    </dgm:pt>
    <dgm:pt modelId="{AB83F15A-FC51-405D-85A4-F4428FCFF4F1}" type="sibTrans" cxnId="{B63B9BF6-4A40-4CE1-8E3E-DBFC06CC86A0}">
      <dgm:prSet/>
      <dgm:spPr/>
      <dgm:t>
        <a:bodyPr/>
        <a:lstStyle/>
        <a:p>
          <a:endParaRPr lang="en-US"/>
        </a:p>
      </dgm:t>
    </dgm:pt>
    <dgm:pt modelId="{4A208CB6-9080-401B-BA78-3F275A6A0880}">
      <dgm:prSet phldrT="[Text]"/>
      <dgm:spPr>
        <a:solidFill>
          <a:schemeClr val="accent1">
            <a:lumMod val="50000"/>
            <a:alpha val="44000"/>
          </a:schemeClr>
        </a:solidFill>
      </dgm:spPr>
      <dgm:t>
        <a:bodyPr/>
        <a:lstStyle/>
        <a:p>
          <a:r>
            <a:rPr lang="en-US" dirty="0" smtClean="0"/>
            <a:t>Have colleagues outside of your program read your report.</a:t>
          </a:r>
          <a:endParaRPr lang="en-US" dirty="0"/>
        </a:p>
      </dgm:t>
    </dgm:pt>
    <dgm:pt modelId="{6B2C119F-2D86-441B-96B2-91E8F2B65E4E}" type="parTrans" cxnId="{490A77C6-B617-44C6-87D5-FE22FAE1BC2D}">
      <dgm:prSet/>
      <dgm:spPr/>
      <dgm:t>
        <a:bodyPr/>
        <a:lstStyle/>
        <a:p>
          <a:endParaRPr lang="en-US"/>
        </a:p>
      </dgm:t>
    </dgm:pt>
    <dgm:pt modelId="{C584CA8C-8954-464E-92F9-12C2DBFDA49F}" type="sibTrans" cxnId="{490A77C6-B617-44C6-87D5-FE22FAE1BC2D}">
      <dgm:prSet/>
      <dgm:spPr/>
      <dgm:t>
        <a:bodyPr/>
        <a:lstStyle/>
        <a:p>
          <a:endParaRPr lang="en-US"/>
        </a:p>
      </dgm:t>
    </dgm:pt>
    <dgm:pt modelId="{F70BD6BA-7D68-47B5-B446-9C164F192E12}">
      <dgm:prSet phldrT="[Text]"/>
      <dgm:spPr/>
      <dgm:t>
        <a:bodyPr/>
        <a:lstStyle/>
        <a:p>
          <a:r>
            <a:rPr lang="en-US" dirty="0" smtClean="0"/>
            <a:t>Write for a general audience.</a:t>
          </a:r>
          <a:endParaRPr lang="en-US" dirty="0"/>
        </a:p>
      </dgm:t>
    </dgm:pt>
    <dgm:pt modelId="{DF392399-2A68-46BD-BE5B-14858BEF415A}" type="parTrans" cxnId="{D1F35B95-5D76-4771-814D-0BD9BE8E853A}">
      <dgm:prSet/>
      <dgm:spPr/>
      <dgm:t>
        <a:bodyPr/>
        <a:lstStyle/>
        <a:p>
          <a:endParaRPr lang="en-US"/>
        </a:p>
      </dgm:t>
    </dgm:pt>
    <dgm:pt modelId="{3F1F0C3E-08A3-4902-B2E9-9ABEC5C0CD16}" type="sibTrans" cxnId="{D1F35B95-5D76-4771-814D-0BD9BE8E853A}">
      <dgm:prSet/>
      <dgm:spPr/>
      <dgm:t>
        <a:bodyPr/>
        <a:lstStyle/>
        <a:p>
          <a:endParaRPr lang="en-US"/>
        </a:p>
      </dgm:t>
    </dgm:pt>
    <dgm:pt modelId="{068CA26A-4D8E-4349-BC57-AA652EE71966}">
      <dgm:prSet phldrT="[Text]"/>
      <dgm:spPr/>
      <dgm:t>
        <a:bodyPr/>
        <a:lstStyle/>
        <a:p>
          <a:r>
            <a:rPr lang="en-US" dirty="0" smtClean="0"/>
            <a:t>Be concise in mentioning data errors.</a:t>
          </a:r>
          <a:endParaRPr lang="en-US" dirty="0"/>
        </a:p>
      </dgm:t>
    </dgm:pt>
    <dgm:pt modelId="{C72E988B-29EF-4792-9594-4C54FA605DE1}" type="parTrans" cxnId="{1D4CB364-8505-4671-A014-D2E0385692A6}">
      <dgm:prSet/>
      <dgm:spPr/>
      <dgm:t>
        <a:bodyPr/>
        <a:lstStyle/>
        <a:p>
          <a:endParaRPr lang="en-US"/>
        </a:p>
      </dgm:t>
    </dgm:pt>
    <dgm:pt modelId="{E8554CC4-5891-49E0-A7E8-608E87B6EB6F}" type="sibTrans" cxnId="{1D4CB364-8505-4671-A014-D2E0385692A6}">
      <dgm:prSet/>
      <dgm:spPr/>
      <dgm:t>
        <a:bodyPr/>
        <a:lstStyle/>
        <a:p>
          <a:endParaRPr lang="en-US"/>
        </a:p>
      </dgm:t>
    </dgm:pt>
    <dgm:pt modelId="{6952A2AF-B5C2-446C-8BB3-5EC1481E5C50}">
      <dgm:prSet phldrT="[Text]"/>
      <dgm:spPr>
        <a:solidFill>
          <a:schemeClr val="accent1">
            <a:lumMod val="75000"/>
            <a:alpha val="59000"/>
          </a:schemeClr>
        </a:solidFill>
      </dgm:spPr>
      <dgm:t>
        <a:bodyPr/>
        <a:lstStyle/>
        <a:p>
          <a:r>
            <a:rPr lang="en-US" dirty="0" smtClean="0"/>
            <a:t>Avoid subjective assertions about quality.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1. Accentuate the positive&#10;2. Be concise" title="Writing Strategies"/>
        </a:ext>
      </dgm:extLst>
    </dgm:pt>
    <dgm:pt modelId="{67448D4D-F81A-428A-B177-C8488731AF9B}" type="parTrans" cxnId="{5A59C198-D092-40C3-827F-17E05A3F1CDE}">
      <dgm:prSet/>
      <dgm:spPr/>
      <dgm:t>
        <a:bodyPr/>
        <a:lstStyle/>
        <a:p>
          <a:endParaRPr lang="en-US"/>
        </a:p>
      </dgm:t>
    </dgm:pt>
    <dgm:pt modelId="{73385A38-2AE3-4B08-A208-D48CCDF41AF9}" type="sibTrans" cxnId="{5A59C198-D092-40C3-827F-17E05A3F1CDE}">
      <dgm:prSet/>
      <dgm:spPr/>
      <dgm:t>
        <a:bodyPr/>
        <a:lstStyle/>
        <a:p>
          <a:endParaRPr lang="en-US"/>
        </a:p>
      </dgm:t>
    </dgm:pt>
    <dgm:pt modelId="{417B9EDF-96F6-456A-A1A6-340FCDE8B2C9}" type="pres">
      <dgm:prSet presAssocID="{A8598E74-B587-4145-92E4-68BD8565A27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807A86-6AB9-4849-B0BD-746F83602626}" type="pres">
      <dgm:prSet presAssocID="{E7A0087F-D260-4B5F-BEDF-EE5202FE3CBA}" presName="node" presStyleLbl="node1" presStyleIdx="0" presStyleCnt="6" custLinFactNeighborX="601" custLinFactNeighborY="-10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D9E4F-B3D7-4521-92B3-8A9F3D373FE9}" type="pres">
      <dgm:prSet presAssocID="{BF0217B2-A56B-41E3-A20E-F7C3E2277AD4}" presName="sibTrans" presStyleCnt="0"/>
      <dgm:spPr/>
    </dgm:pt>
    <dgm:pt modelId="{B142AB5F-72A5-48D5-9EE1-831ABA8DED9D}" type="pres">
      <dgm:prSet presAssocID="{068CA26A-4D8E-4349-BC57-AA652EE71966}" presName="node" presStyleLbl="node1" presStyleIdx="1" presStyleCnt="6" custLinFactNeighborX="-226" custLinFactNeighborY="-2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3BAF4A-B3D3-4ED5-9C90-8BDF1CFC2D18}" type="pres">
      <dgm:prSet presAssocID="{E8554CC4-5891-49E0-A7E8-608E87B6EB6F}" presName="sibTrans" presStyleCnt="0"/>
      <dgm:spPr/>
    </dgm:pt>
    <dgm:pt modelId="{3E6AADCB-0EAE-4194-B567-C3B410F84A73}" type="pres">
      <dgm:prSet presAssocID="{7FFCC508-0291-4553-B352-C5092DBBF405}" presName="node" presStyleLbl="node1" presStyleIdx="2" presStyleCnt="6" custLinFactNeighborX="-2256" custLinFactNeighborY="-7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9B4EA-E9FE-48A6-9143-726609FA6709}" type="pres">
      <dgm:prSet presAssocID="{AB83F15A-FC51-405D-85A4-F4428FCFF4F1}" presName="sibTrans" presStyleCnt="0"/>
      <dgm:spPr/>
    </dgm:pt>
    <dgm:pt modelId="{F7E2F16A-2CC6-40CC-80D8-9BC861B06EA4}" type="pres">
      <dgm:prSet presAssocID="{6952A2AF-B5C2-446C-8BB3-5EC1481E5C50}" presName="node" presStyleLbl="node1" presStyleIdx="3" presStyleCnt="6" custLinFactNeighborX="1203" custLinFactNeighborY="-9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828C4-D000-41C8-A10E-40EDB4D2443C}" type="pres">
      <dgm:prSet presAssocID="{73385A38-2AE3-4B08-A208-D48CCDF41AF9}" presName="sibTrans" presStyleCnt="0"/>
      <dgm:spPr/>
    </dgm:pt>
    <dgm:pt modelId="{5174A3DF-E2FF-4003-8E58-EA032B863368}" type="pres">
      <dgm:prSet presAssocID="{4A208CB6-9080-401B-BA78-3F275A6A0880}" presName="node" presStyleLbl="node1" presStyleIdx="4" presStyleCnt="6" custLinFactX="6090" custLinFactNeighborX="100000" custLinFactNeighborY="-56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D3DCE-6DCE-4AB9-87B3-285AC9A5F1ED}" type="pres">
      <dgm:prSet presAssocID="{C584CA8C-8954-464E-92F9-12C2DBFDA49F}" presName="sibTrans" presStyleCnt="0"/>
      <dgm:spPr/>
    </dgm:pt>
    <dgm:pt modelId="{691E7D3B-EAF7-438A-B83B-5BFCAB85A243}" type="pres">
      <dgm:prSet presAssocID="{F70BD6BA-7D68-47B5-B446-9C164F192E12}" presName="node" presStyleLbl="node1" presStyleIdx="5" presStyleCnt="6" custLinFactX="-12933" custLinFactNeighborX="-100000" custLinFactNeighborY="9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D5240F-98BA-458D-B062-3B92A95D2372}" type="presOf" srcId="{F70BD6BA-7D68-47B5-B446-9C164F192E12}" destId="{691E7D3B-EAF7-438A-B83B-5BFCAB85A243}" srcOrd="0" destOrd="0" presId="urn:microsoft.com/office/officeart/2005/8/layout/default"/>
    <dgm:cxn modelId="{5A59C198-D092-40C3-827F-17E05A3F1CDE}" srcId="{A8598E74-B587-4145-92E4-68BD8565A27F}" destId="{6952A2AF-B5C2-446C-8BB3-5EC1481E5C50}" srcOrd="3" destOrd="0" parTransId="{67448D4D-F81A-428A-B177-C8488731AF9B}" sibTransId="{73385A38-2AE3-4B08-A208-D48CCDF41AF9}"/>
    <dgm:cxn modelId="{B63B9BF6-4A40-4CE1-8E3E-DBFC06CC86A0}" srcId="{A8598E74-B587-4145-92E4-68BD8565A27F}" destId="{7FFCC508-0291-4553-B352-C5092DBBF405}" srcOrd="2" destOrd="0" parTransId="{38A5686F-92B2-4A20-AF9C-A65C10BCB5E0}" sibTransId="{AB83F15A-FC51-405D-85A4-F4428FCFF4F1}"/>
    <dgm:cxn modelId="{028964BE-A801-401B-A682-2F5F787C9911}" type="presOf" srcId="{4A208CB6-9080-401B-BA78-3F275A6A0880}" destId="{5174A3DF-E2FF-4003-8E58-EA032B863368}" srcOrd="0" destOrd="0" presId="urn:microsoft.com/office/officeart/2005/8/layout/default"/>
    <dgm:cxn modelId="{CFA1AED1-3459-4DCF-A724-541481115134}" type="presOf" srcId="{068CA26A-4D8E-4349-BC57-AA652EE71966}" destId="{B142AB5F-72A5-48D5-9EE1-831ABA8DED9D}" srcOrd="0" destOrd="0" presId="urn:microsoft.com/office/officeart/2005/8/layout/default"/>
    <dgm:cxn modelId="{9D0E9128-1730-4F22-BBBB-9B0E0716BC3F}" srcId="{A8598E74-B587-4145-92E4-68BD8565A27F}" destId="{E7A0087F-D260-4B5F-BEDF-EE5202FE3CBA}" srcOrd="0" destOrd="0" parTransId="{08AFF598-2751-473D-AE15-4A51088E0E12}" sibTransId="{BF0217B2-A56B-41E3-A20E-F7C3E2277AD4}"/>
    <dgm:cxn modelId="{490A77C6-B617-44C6-87D5-FE22FAE1BC2D}" srcId="{A8598E74-B587-4145-92E4-68BD8565A27F}" destId="{4A208CB6-9080-401B-BA78-3F275A6A0880}" srcOrd="4" destOrd="0" parTransId="{6B2C119F-2D86-441B-96B2-91E8F2B65E4E}" sibTransId="{C584CA8C-8954-464E-92F9-12C2DBFDA49F}"/>
    <dgm:cxn modelId="{AB66CE16-B606-4DE1-BD2A-DB64895EC9E1}" type="presOf" srcId="{7FFCC508-0291-4553-B352-C5092DBBF405}" destId="{3E6AADCB-0EAE-4194-B567-C3B410F84A73}" srcOrd="0" destOrd="0" presId="urn:microsoft.com/office/officeart/2005/8/layout/default"/>
    <dgm:cxn modelId="{BA3FA9E0-9F9B-438B-9DE6-37C1E420975D}" type="presOf" srcId="{6952A2AF-B5C2-446C-8BB3-5EC1481E5C50}" destId="{F7E2F16A-2CC6-40CC-80D8-9BC861B06EA4}" srcOrd="0" destOrd="0" presId="urn:microsoft.com/office/officeart/2005/8/layout/default"/>
    <dgm:cxn modelId="{1D4CB364-8505-4671-A014-D2E0385692A6}" srcId="{A8598E74-B587-4145-92E4-68BD8565A27F}" destId="{068CA26A-4D8E-4349-BC57-AA652EE71966}" srcOrd="1" destOrd="0" parTransId="{C72E988B-29EF-4792-9594-4C54FA605DE1}" sibTransId="{E8554CC4-5891-49E0-A7E8-608E87B6EB6F}"/>
    <dgm:cxn modelId="{E626A8D1-62A3-45D9-88DA-C9B03362F1A0}" type="presOf" srcId="{A8598E74-B587-4145-92E4-68BD8565A27F}" destId="{417B9EDF-96F6-456A-A1A6-340FCDE8B2C9}" srcOrd="0" destOrd="0" presId="urn:microsoft.com/office/officeart/2005/8/layout/default"/>
    <dgm:cxn modelId="{8F220DFE-CCE2-4E2D-9EDD-3AD3DC95DECC}" type="presOf" srcId="{E7A0087F-D260-4B5F-BEDF-EE5202FE3CBA}" destId="{88807A86-6AB9-4849-B0BD-746F83602626}" srcOrd="0" destOrd="0" presId="urn:microsoft.com/office/officeart/2005/8/layout/default"/>
    <dgm:cxn modelId="{D1F35B95-5D76-4771-814D-0BD9BE8E853A}" srcId="{A8598E74-B587-4145-92E4-68BD8565A27F}" destId="{F70BD6BA-7D68-47B5-B446-9C164F192E12}" srcOrd="5" destOrd="0" parTransId="{DF392399-2A68-46BD-BE5B-14858BEF415A}" sibTransId="{3F1F0C3E-08A3-4902-B2E9-9ABEC5C0CD16}"/>
    <dgm:cxn modelId="{C103FE63-4648-4B26-B68A-0BD506760641}" type="presParOf" srcId="{417B9EDF-96F6-456A-A1A6-340FCDE8B2C9}" destId="{88807A86-6AB9-4849-B0BD-746F83602626}" srcOrd="0" destOrd="0" presId="urn:microsoft.com/office/officeart/2005/8/layout/default"/>
    <dgm:cxn modelId="{4F85761D-362F-4181-B7E4-114F4A3D0D26}" type="presParOf" srcId="{417B9EDF-96F6-456A-A1A6-340FCDE8B2C9}" destId="{7A8D9E4F-B3D7-4521-92B3-8A9F3D373FE9}" srcOrd="1" destOrd="0" presId="urn:microsoft.com/office/officeart/2005/8/layout/default"/>
    <dgm:cxn modelId="{D6138BEF-8201-4525-A169-EEA72C3CEB2D}" type="presParOf" srcId="{417B9EDF-96F6-456A-A1A6-340FCDE8B2C9}" destId="{B142AB5F-72A5-48D5-9EE1-831ABA8DED9D}" srcOrd="2" destOrd="0" presId="urn:microsoft.com/office/officeart/2005/8/layout/default"/>
    <dgm:cxn modelId="{36CE2732-5A90-4094-B2FD-3B5D67B1523E}" type="presParOf" srcId="{417B9EDF-96F6-456A-A1A6-340FCDE8B2C9}" destId="{043BAF4A-B3D3-4ED5-9C90-8BDF1CFC2D18}" srcOrd="3" destOrd="0" presId="urn:microsoft.com/office/officeart/2005/8/layout/default"/>
    <dgm:cxn modelId="{1421EF5A-7669-4395-B878-CAD13B0DD24A}" type="presParOf" srcId="{417B9EDF-96F6-456A-A1A6-340FCDE8B2C9}" destId="{3E6AADCB-0EAE-4194-B567-C3B410F84A73}" srcOrd="4" destOrd="0" presId="urn:microsoft.com/office/officeart/2005/8/layout/default"/>
    <dgm:cxn modelId="{DCA9ECAC-75BF-4155-B3BF-F49A4478DE14}" type="presParOf" srcId="{417B9EDF-96F6-456A-A1A6-340FCDE8B2C9}" destId="{EAE9B4EA-E9FE-48A6-9143-726609FA6709}" srcOrd="5" destOrd="0" presId="urn:microsoft.com/office/officeart/2005/8/layout/default"/>
    <dgm:cxn modelId="{0496BF48-0F50-4A83-94CC-DC25519004AE}" type="presParOf" srcId="{417B9EDF-96F6-456A-A1A6-340FCDE8B2C9}" destId="{F7E2F16A-2CC6-40CC-80D8-9BC861B06EA4}" srcOrd="6" destOrd="0" presId="urn:microsoft.com/office/officeart/2005/8/layout/default"/>
    <dgm:cxn modelId="{AC0093F3-C30A-4B88-8082-EA1B49C92DDF}" type="presParOf" srcId="{417B9EDF-96F6-456A-A1A6-340FCDE8B2C9}" destId="{5E8828C4-D000-41C8-A10E-40EDB4D2443C}" srcOrd="7" destOrd="0" presId="urn:microsoft.com/office/officeart/2005/8/layout/default"/>
    <dgm:cxn modelId="{9568CA0A-E9D0-407A-8069-538192E6E232}" type="presParOf" srcId="{417B9EDF-96F6-456A-A1A6-340FCDE8B2C9}" destId="{5174A3DF-E2FF-4003-8E58-EA032B863368}" srcOrd="8" destOrd="0" presId="urn:microsoft.com/office/officeart/2005/8/layout/default"/>
    <dgm:cxn modelId="{8D9F6309-9E95-4B21-82F1-29C3DB1E491F}" type="presParOf" srcId="{417B9EDF-96F6-456A-A1A6-340FCDE8B2C9}" destId="{B9CD3DCE-6DCE-4AB9-87B3-285AC9A5F1ED}" srcOrd="9" destOrd="0" presId="urn:microsoft.com/office/officeart/2005/8/layout/default"/>
    <dgm:cxn modelId="{45477F46-9E03-4A3A-B2FA-ADC891BEE52D}" type="presParOf" srcId="{417B9EDF-96F6-456A-A1A6-340FCDE8B2C9}" destId="{691E7D3B-EAF7-438A-B83B-5BFCAB85A24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BE748-F62F-4946-9832-C7A8F4267A7E}">
      <dsp:nvSpPr>
        <dsp:cNvPr id="0" name=""/>
        <dsp:cNvSpPr/>
      </dsp:nvSpPr>
      <dsp:spPr>
        <a:xfrm>
          <a:off x="3572384" y="2159732"/>
          <a:ext cx="2129820" cy="2076274"/>
        </a:xfrm>
        <a:prstGeom prst="ellipse">
          <a:avLst/>
        </a:prstGeom>
        <a:solidFill>
          <a:srgbClr val="FD931F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APASP report content</a:t>
          </a:r>
          <a:endParaRPr lang="en-US" sz="2800" kern="1200" dirty="0"/>
        </a:p>
      </dsp:txBody>
      <dsp:txXfrm>
        <a:off x="3884289" y="2463795"/>
        <a:ext cx="1506010" cy="1468148"/>
      </dsp:txXfrm>
    </dsp:sp>
    <dsp:sp modelId="{95C2684B-FF45-489F-9736-8C3B3BFB8862}">
      <dsp:nvSpPr>
        <dsp:cNvPr id="0" name=""/>
        <dsp:cNvSpPr/>
      </dsp:nvSpPr>
      <dsp:spPr>
        <a:xfrm rot="16200000">
          <a:off x="4545343" y="1705100"/>
          <a:ext cx="183902" cy="572686"/>
        </a:xfrm>
        <a:prstGeom prst="lef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572929" y="1847223"/>
        <a:ext cx="128731" cy="343612"/>
      </dsp:txXfrm>
    </dsp:sp>
    <dsp:sp modelId="{F033DED2-35A0-4249-AC0F-9913F92CC957}">
      <dsp:nvSpPr>
        <dsp:cNvPr id="0" name=""/>
        <dsp:cNvSpPr/>
      </dsp:nvSpPr>
      <dsp:spPr>
        <a:xfrm>
          <a:off x="3592563" y="-138514"/>
          <a:ext cx="2089463" cy="19512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Key info from </a:t>
          </a:r>
          <a:r>
            <a:rPr lang="en-US" sz="2300" kern="1200" dirty="0" smtClean="0">
              <a:solidFill>
                <a:schemeClr val="bg1"/>
              </a:solidFill>
            </a:rPr>
            <a:t>previous</a:t>
          </a:r>
          <a:r>
            <a:rPr lang="en-US" sz="2300" kern="1200" dirty="0" smtClean="0"/>
            <a:t> reviews</a:t>
          </a:r>
          <a:endParaRPr lang="en-US" sz="2300" kern="1200" dirty="0"/>
        </a:p>
      </dsp:txBody>
      <dsp:txXfrm>
        <a:off x="3898558" y="147241"/>
        <a:ext cx="1477473" cy="1379750"/>
      </dsp:txXfrm>
    </dsp:sp>
    <dsp:sp modelId="{9E33D300-A89F-4BEC-A69F-0D7A9EBE8D9A}">
      <dsp:nvSpPr>
        <dsp:cNvPr id="0" name=""/>
        <dsp:cNvSpPr/>
      </dsp:nvSpPr>
      <dsp:spPr>
        <a:xfrm rot="21587148">
          <a:off x="5835453" y="2906446"/>
          <a:ext cx="321030" cy="572686"/>
        </a:xfrm>
        <a:prstGeom prst="lef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835453" y="3021163"/>
        <a:ext cx="224721" cy="343612"/>
      </dsp:txXfrm>
    </dsp:sp>
    <dsp:sp modelId="{909622F1-0FB8-44B8-BF7E-B7A297252CFB}">
      <dsp:nvSpPr>
        <dsp:cNvPr id="0" name=""/>
        <dsp:cNvSpPr/>
      </dsp:nvSpPr>
      <dsp:spPr>
        <a:xfrm>
          <a:off x="6307903" y="2097741"/>
          <a:ext cx="2131538" cy="21797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Reports will be public</a:t>
          </a:r>
          <a:endParaRPr lang="en-US" sz="2000" kern="1200" dirty="0"/>
        </a:p>
      </dsp:txBody>
      <dsp:txXfrm>
        <a:off x="6620060" y="2416965"/>
        <a:ext cx="1507224" cy="1541347"/>
      </dsp:txXfrm>
    </dsp:sp>
    <dsp:sp modelId="{7D2297D6-EAED-4439-B0D8-0CD4C5683225}">
      <dsp:nvSpPr>
        <dsp:cNvPr id="0" name=""/>
        <dsp:cNvSpPr/>
      </dsp:nvSpPr>
      <dsp:spPr>
        <a:xfrm rot="5310475">
          <a:off x="4580361" y="4110636"/>
          <a:ext cx="176334" cy="572686"/>
        </a:xfrm>
        <a:prstGeom prst="lef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606122" y="4198732"/>
        <a:ext cx="123434" cy="343612"/>
      </dsp:txXfrm>
    </dsp:sp>
    <dsp:sp modelId="{75EC3E06-C1E9-4AC3-8051-C913AD41E80E}">
      <dsp:nvSpPr>
        <dsp:cNvPr id="0" name=""/>
        <dsp:cNvSpPr/>
      </dsp:nvSpPr>
      <dsp:spPr>
        <a:xfrm>
          <a:off x="3597215" y="4567993"/>
          <a:ext cx="2203141" cy="19812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Use data you have collected</a:t>
          </a:r>
          <a:endParaRPr lang="en-US" sz="2000" kern="1200" dirty="0"/>
        </a:p>
      </dsp:txBody>
      <dsp:txXfrm>
        <a:off x="3919858" y="4858142"/>
        <a:ext cx="1557855" cy="1400960"/>
      </dsp:txXfrm>
    </dsp:sp>
    <dsp:sp modelId="{92031F28-2929-4FA9-BAAE-FCEF14C281A1}">
      <dsp:nvSpPr>
        <dsp:cNvPr id="0" name=""/>
        <dsp:cNvSpPr/>
      </dsp:nvSpPr>
      <dsp:spPr>
        <a:xfrm>
          <a:off x="3129890" y="2923646"/>
          <a:ext cx="377445" cy="5903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3129890" y="3041725"/>
        <a:ext cx="264212" cy="354235"/>
      </dsp:txXfrm>
    </dsp:sp>
    <dsp:sp modelId="{522D6349-CA77-4063-8FBE-79065086338F}">
      <dsp:nvSpPr>
        <dsp:cNvPr id="0" name=""/>
        <dsp:cNvSpPr/>
      </dsp:nvSpPr>
      <dsp:spPr>
        <a:xfrm>
          <a:off x="815459" y="2193501"/>
          <a:ext cx="2233695" cy="209478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role of your unit and its contribution</a:t>
          </a:r>
          <a:endParaRPr lang="en-US" sz="2000" kern="1200" dirty="0"/>
        </a:p>
      </dsp:txBody>
      <dsp:txXfrm>
        <a:off x="1142576" y="2500275"/>
        <a:ext cx="1579461" cy="1481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07A86-6AB9-4849-B0BD-746F83602626}">
      <dsp:nvSpPr>
        <dsp:cNvPr id="0" name=""/>
        <dsp:cNvSpPr/>
      </dsp:nvSpPr>
      <dsp:spPr>
        <a:xfrm>
          <a:off x="60843" y="0"/>
          <a:ext cx="3576917" cy="2146150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Response lengths are limited; no penalty for  fewer words </a:t>
          </a:r>
          <a:endParaRPr lang="en-US" sz="2400" kern="1200" dirty="0"/>
        </a:p>
      </dsp:txBody>
      <dsp:txXfrm>
        <a:off x="60843" y="0"/>
        <a:ext cx="3576917" cy="2146150"/>
      </dsp:txXfrm>
    </dsp:sp>
    <dsp:sp modelId="{3E6AADCB-0EAE-4194-B567-C3B410F84A73}">
      <dsp:nvSpPr>
        <dsp:cNvPr id="0" name=""/>
        <dsp:cNvSpPr/>
      </dsp:nvSpPr>
      <dsp:spPr>
        <a:xfrm>
          <a:off x="3800153" y="247427"/>
          <a:ext cx="3576917" cy="2146150"/>
        </a:xfrm>
        <a:prstGeom prst="rect">
          <a:avLst/>
        </a:prstGeom>
        <a:solidFill>
          <a:schemeClr val="accent2">
            <a:shade val="50000"/>
            <a:hueOff val="109346"/>
            <a:satOff val="2600"/>
            <a:lumOff val="1418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 tables and charts to represent complex information.</a:t>
          </a:r>
          <a:endParaRPr lang="en-US" sz="2400" kern="1200" dirty="0"/>
        </a:p>
      </dsp:txBody>
      <dsp:txXfrm>
        <a:off x="3800153" y="247427"/>
        <a:ext cx="3576917" cy="2146150"/>
      </dsp:txXfrm>
    </dsp:sp>
    <dsp:sp modelId="{DCAC1D3C-CF95-4671-92EA-18FAAFF71F1F}">
      <dsp:nvSpPr>
        <dsp:cNvPr id="0" name=""/>
        <dsp:cNvSpPr/>
      </dsp:nvSpPr>
      <dsp:spPr>
        <a:xfrm>
          <a:off x="7693771" y="0"/>
          <a:ext cx="3576917" cy="2146150"/>
        </a:xfrm>
        <a:prstGeom prst="rect">
          <a:avLst/>
        </a:prstGeom>
        <a:solidFill>
          <a:schemeClr val="accent2">
            <a:shade val="50000"/>
            <a:hueOff val="218692"/>
            <a:satOff val="5200"/>
            <a:lumOff val="2836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Submit final versions in Exceed but develop drafts in Word.</a:t>
          </a:r>
          <a:endParaRPr lang="en-US" sz="2400" kern="1200" dirty="0"/>
        </a:p>
      </dsp:txBody>
      <dsp:txXfrm>
        <a:off x="7693771" y="0"/>
        <a:ext cx="3576917" cy="2146150"/>
      </dsp:txXfrm>
    </dsp:sp>
    <dsp:sp modelId="{F4FFEF14-A01D-49E2-B218-2E3657515F85}">
      <dsp:nvSpPr>
        <dsp:cNvPr id="0" name=""/>
        <dsp:cNvSpPr/>
      </dsp:nvSpPr>
      <dsp:spPr>
        <a:xfrm>
          <a:off x="0" y="2653105"/>
          <a:ext cx="3576917" cy="2146150"/>
        </a:xfrm>
        <a:prstGeom prst="rect">
          <a:avLst/>
        </a:prstGeom>
        <a:solidFill>
          <a:schemeClr val="accent1">
            <a:lumMod val="75000"/>
            <a:alpha val="54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Bulleted points with supporting data are effective.</a:t>
          </a:r>
          <a:endParaRPr lang="en-US" sz="2400" kern="1200" dirty="0"/>
        </a:p>
      </dsp:txBody>
      <dsp:txXfrm>
        <a:off x="0" y="2653105"/>
        <a:ext cx="3576917" cy="2146150"/>
      </dsp:txXfrm>
    </dsp:sp>
    <dsp:sp modelId="{B08AF35F-D9FB-420C-886C-D0F8637B2872}">
      <dsp:nvSpPr>
        <dsp:cNvPr id="0" name=""/>
        <dsp:cNvSpPr/>
      </dsp:nvSpPr>
      <dsp:spPr>
        <a:xfrm>
          <a:off x="3762488" y="3029625"/>
          <a:ext cx="3576917" cy="2146150"/>
        </a:xfrm>
        <a:prstGeom prst="rect">
          <a:avLst/>
        </a:prstGeom>
        <a:solidFill>
          <a:schemeClr val="accent2">
            <a:shade val="50000"/>
            <a:hueOff val="218692"/>
            <a:satOff val="5200"/>
            <a:lumOff val="2836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Describe data sources with specificity.</a:t>
          </a:r>
          <a:endParaRPr lang="en-US" sz="2400" kern="1200" dirty="0"/>
        </a:p>
      </dsp:txBody>
      <dsp:txXfrm>
        <a:off x="3762488" y="3029625"/>
        <a:ext cx="3576917" cy="2146150"/>
      </dsp:txXfrm>
    </dsp:sp>
    <dsp:sp modelId="{8408B434-2C5D-455E-B203-60E55B1250FB}">
      <dsp:nvSpPr>
        <dsp:cNvPr id="0" name=""/>
        <dsp:cNvSpPr/>
      </dsp:nvSpPr>
      <dsp:spPr>
        <a:xfrm>
          <a:off x="7869219" y="2825226"/>
          <a:ext cx="3576917" cy="2146150"/>
        </a:xfrm>
        <a:prstGeom prst="rect">
          <a:avLst/>
        </a:prstGeom>
        <a:solidFill>
          <a:schemeClr val="accent2">
            <a:shade val="50000"/>
            <a:hueOff val="109346"/>
            <a:satOff val="2600"/>
            <a:lumOff val="1418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Don’t assume that readers will look up data outside of report. Don’t say “available upon request.”</a:t>
          </a:r>
          <a:endParaRPr lang="en-US" sz="2400" kern="1200" dirty="0"/>
        </a:p>
      </dsp:txBody>
      <dsp:txXfrm>
        <a:off x="7869219" y="2825226"/>
        <a:ext cx="3576917" cy="2146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07A86-6AB9-4849-B0BD-746F83602626}">
      <dsp:nvSpPr>
        <dsp:cNvPr id="0" name=""/>
        <dsp:cNvSpPr/>
      </dsp:nvSpPr>
      <dsp:spPr>
        <a:xfrm>
          <a:off x="21497" y="226797"/>
          <a:ext cx="3576917" cy="2146150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Accentuate the positive!</a:t>
          </a:r>
          <a:endParaRPr lang="en-US" sz="2900" kern="1200" dirty="0"/>
        </a:p>
      </dsp:txBody>
      <dsp:txXfrm>
        <a:off x="21497" y="226797"/>
        <a:ext cx="3576917" cy="2146150"/>
      </dsp:txXfrm>
    </dsp:sp>
    <dsp:sp modelId="{B142AB5F-72A5-48D5-9EE1-831ABA8DED9D}">
      <dsp:nvSpPr>
        <dsp:cNvPr id="0" name=""/>
        <dsp:cNvSpPr/>
      </dsp:nvSpPr>
      <dsp:spPr>
        <a:xfrm>
          <a:off x="3926525" y="404262"/>
          <a:ext cx="3576917" cy="2146150"/>
        </a:xfrm>
        <a:prstGeom prst="rect">
          <a:avLst/>
        </a:prstGeom>
        <a:solidFill>
          <a:schemeClr val="accent2">
            <a:shade val="50000"/>
            <a:hueOff val="109346"/>
            <a:satOff val="2600"/>
            <a:lumOff val="1418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Be concise in mentioning data errors.</a:t>
          </a:r>
          <a:endParaRPr lang="en-US" sz="2900" kern="1200" dirty="0"/>
        </a:p>
      </dsp:txBody>
      <dsp:txXfrm>
        <a:off x="3926525" y="404262"/>
        <a:ext cx="3576917" cy="2146150"/>
      </dsp:txXfrm>
    </dsp:sp>
    <dsp:sp modelId="{3E6AADCB-0EAE-4194-B567-C3B410F84A73}">
      <dsp:nvSpPr>
        <dsp:cNvPr id="0" name=""/>
        <dsp:cNvSpPr/>
      </dsp:nvSpPr>
      <dsp:spPr>
        <a:xfrm>
          <a:off x="7788523" y="296676"/>
          <a:ext cx="3576917" cy="2146150"/>
        </a:xfrm>
        <a:prstGeom prst="rect">
          <a:avLst/>
        </a:prstGeom>
        <a:solidFill>
          <a:schemeClr val="accent2">
            <a:shade val="50000"/>
            <a:hueOff val="218692"/>
            <a:satOff val="5200"/>
            <a:lumOff val="2836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Think about budgets in relation to future needs and opportunities.</a:t>
          </a:r>
          <a:endParaRPr lang="en-US" sz="2900" kern="1200" dirty="0"/>
        </a:p>
      </dsp:txBody>
      <dsp:txXfrm>
        <a:off x="7788523" y="296676"/>
        <a:ext cx="3576917" cy="2146150"/>
      </dsp:txXfrm>
    </dsp:sp>
    <dsp:sp modelId="{F7E2F16A-2CC6-40CC-80D8-9BC861B06EA4}">
      <dsp:nvSpPr>
        <dsp:cNvPr id="0" name=""/>
        <dsp:cNvSpPr/>
      </dsp:nvSpPr>
      <dsp:spPr>
        <a:xfrm>
          <a:off x="43030" y="2747229"/>
          <a:ext cx="3576917" cy="2146150"/>
        </a:xfrm>
        <a:prstGeom prst="rect">
          <a:avLst/>
        </a:prstGeom>
        <a:solidFill>
          <a:schemeClr val="accent1">
            <a:lumMod val="75000"/>
            <a:alpha val="59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Avoid subjective assertions about quality.</a:t>
          </a:r>
          <a:endParaRPr lang="en-US" sz="2900" kern="1200" dirty="0"/>
        </a:p>
      </dsp:txBody>
      <dsp:txXfrm>
        <a:off x="43030" y="2747229"/>
        <a:ext cx="3576917" cy="2146150"/>
      </dsp:txXfrm>
    </dsp:sp>
    <dsp:sp modelId="{5174A3DF-E2FF-4003-8E58-EA032B863368}">
      <dsp:nvSpPr>
        <dsp:cNvPr id="0" name=""/>
        <dsp:cNvSpPr/>
      </dsp:nvSpPr>
      <dsp:spPr>
        <a:xfrm>
          <a:off x="7729361" y="2830629"/>
          <a:ext cx="3576917" cy="2146150"/>
        </a:xfrm>
        <a:prstGeom prst="rect">
          <a:avLst/>
        </a:prstGeom>
        <a:solidFill>
          <a:schemeClr val="accent1">
            <a:lumMod val="50000"/>
            <a:alpha val="44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Have colleagues outside of your program read your report.</a:t>
          </a:r>
          <a:endParaRPr lang="en-US" sz="2900" kern="1200" dirty="0"/>
        </a:p>
      </dsp:txBody>
      <dsp:txXfrm>
        <a:off x="7729361" y="2830629"/>
        <a:ext cx="3576917" cy="2146150"/>
      </dsp:txXfrm>
    </dsp:sp>
    <dsp:sp modelId="{691E7D3B-EAF7-438A-B83B-5BFCAB85A243}">
      <dsp:nvSpPr>
        <dsp:cNvPr id="0" name=""/>
        <dsp:cNvSpPr/>
      </dsp:nvSpPr>
      <dsp:spPr>
        <a:xfrm>
          <a:off x="3829698" y="3147444"/>
          <a:ext cx="3576917" cy="2146150"/>
        </a:xfrm>
        <a:prstGeom prst="rect">
          <a:avLst/>
        </a:prstGeom>
        <a:solidFill>
          <a:schemeClr val="accent2">
            <a:shade val="50000"/>
            <a:hueOff val="109346"/>
            <a:satOff val="2600"/>
            <a:lumOff val="1418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Write for a general audience.</a:t>
          </a:r>
          <a:endParaRPr lang="en-US" sz="2900" kern="1200" dirty="0"/>
        </a:p>
      </dsp:txBody>
      <dsp:txXfrm>
        <a:off x="3829698" y="3147444"/>
        <a:ext cx="3576917" cy="2146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42A58-8252-4AA6-BC44-E274D29403B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76A63-25E1-4D67-827F-96719392C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2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76A63-25E1-4D67-827F-96719392C9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65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76A63-25E1-4D67-827F-96719392C9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41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76A63-25E1-4D67-827F-96719392C9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3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4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9470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25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438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57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45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5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7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7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3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2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3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5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D7D3C-D0AF-46B2-96E9-A82C9BC4E32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191E86E-E4FF-4F74-8214-31C59B642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9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5530" y="2514600"/>
            <a:ext cx="3699082" cy="2262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Report </a:t>
            </a:r>
            <a:br>
              <a:rPr lang="en-US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Writing </a:t>
            </a:r>
            <a:br>
              <a:rPr lang="en-US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64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20008" y="850300"/>
            <a:ext cx="77458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dirty="0"/>
          </a:p>
        </p:txBody>
      </p:sp>
      <p:graphicFrame>
        <p:nvGraphicFramePr>
          <p:cNvPr id="5" name="Diagram 4" descr="1. Include key info from previous reviews&#10;2. Reports will be public&#10;3. Use data you have collected&#10;4. Focus on the role of your unit and its contribution to the University&#10;" title="Notes About APASP Report Content:"/>
          <p:cNvGraphicFramePr/>
          <p:nvPr>
            <p:extLst>
              <p:ext uri="{D42A27DB-BD31-4B8C-83A1-F6EECF244321}">
                <p14:modId xmlns:p14="http://schemas.microsoft.com/office/powerpoint/2010/main" val="4208529198"/>
              </p:ext>
            </p:extLst>
          </p:nvPr>
        </p:nvGraphicFramePr>
        <p:xfrm>
          <a:off x="1461053" y="178905"/>
          <a:ext cx="9223511" cy="6410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060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89581" y="484094"/>
            <a:ext cx="31735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Formats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25956994"/>
              </p:ext>
            </p:extLst>
          </p:nvPr>
        </p:nvGraphicFramePr>
        <p:xfrm>
          <a:off x="451821" y="1312433"/>
          <a:ext cx="11446137" cy="5292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27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8362" y="516367"/>
            <a:ext cx="4335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Writing 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Diagram 5" descr="1. Accentuate the positive!&#10;2. Be concise in mentioning data errors.&#10;3. Think about budgets in relation to future needs and opportunities.&#10;4. Avoid subjective assertions about quality.&#10;5. Write for a general audience.&#10;6. Have colleagues outside of your program read the report." title="Writing Strategies"/>
          <p:cNvGraphicFramePr/>
          <p:nvPr>
            <p:extLst>
              <p:ext uri="{D42A27DB-BD31-4B8C-83A1-F6EECF244321}">
                <p14:modId xmlns:p14="http://schemas.microsoft.com/office/powerpoint/2010/main" val="493496312"/>
              </p:ext>
            </p:extLst>
          </p:nvPr>
        </p:nvGraphicFramePr>
        <p:xfrm>
          <a:off x="451821" y="1312433"/>
          <a:ext cx="11446137" cy="5545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729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668" y="616490"/>
            <a:ext cx="5138836" cy="128089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Author Workshops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58800" y="1899920"/>
            <a:ext cx="5787737" cy="306324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Administrative Services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Monday, 9/11, 9-11, UC 330-333</a:t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Wednesday, 9/20, 1-3, UC 332-333</a:t>
            </a:r>
          </a:p>
          <a:p>
            <a:pPr lvl="0">
              <a:spcBef>
                <a:spcPts val="0"/>
              </a:spcBef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346537" y="1905000"/>
            <a:ext cx="5040904" cy="335406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Academic Programs </a:t>
            </a:r>
            <a:endParaRPr lang="en-US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Friday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 9/15, 9-11, UC 330-333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Monday, 9/18, 2-4, UC 330-333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7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Report Polishing 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40080" y="1905000"/>
            <a:ext cx="6295737" cy="1468120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Administrative Services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Monday, 9/25, 2-3:30, GBB 123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760720" y="1905000"/>
            <a:ext cx="5626721" cy="3354060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Academic Programs 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Monday, 9/25, 3:30-5:00, GBB 123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1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1024</TotalTime>
  <Words>184</Words>
  <Application>Microsoft Office PowerPoint</Application>
  <PresentationFormat>Widescreen</PresentationFormat>
  <Paragraphs>38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Report  Writing  Tips</vt:lpstr>
      <vt:lpstr>PowerPoint Presentation</vt:lpstr>
      <vt:lpstr>PowerPoint Presentation</vt:lpstr>
      <vt:lpstr>PowerPoint Presentation</vt:lpstr>
      <vt:lpstr>Author Workshops</vt:lpstr>
      <vt:lpstr>Report Polishing Sessions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Faculty Success in an Ever-Evolving Work Environment</dc:title>
  <dc:creator>Kinch, Amy</dc:creator>
  <cp:lastModifiedBy>Cellier, Claudine</cp:lastModifiedBy>
  <cp:revision>77</cp:revision>
  <dcterms:created xsi:type="dcterms:W3CDTF">2016-10-24T17:38:06Z</dcterms:created>
  <dcterms:modified xsi:type="dcterms:W3CDTF">2017-08-28T23:00:09Z</dcterms:modified>
</cp:coreProperties>
</file>